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b9821324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b9821324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b9821324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b9821324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b9821324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b982132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b9821324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b9821324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b9821324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b9821324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b9821324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b9821324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b9821324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b9821324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b9821324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b9821324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b9821324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b9821324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b9821324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b9821324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Mesterséges </a:t>
            </a:r>
            <a:r>
              <a:rPr lang="hu"/>
              <a:t>Intelligencia</a:t>
            </a:r>
            <a:r>
              <a:rPr lang="hu"/>
              <a:t> Története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AI fejlődése az 1940-es évektől napjainkig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Készítette : Bertók Attila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500">
                <a:latin typeface="Roboto"/>
                <a:ea typeface="Roboto"/>
                <a:cs typeface="Roboto"/>
                <a:sym typeface="Roboto"/>
              </a:rPr>
              <a:t>Jövőbeli Kilátások</a:t>
            </a:r>
            <a:endParaRPr sz="2500"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dk1"/>
                </a:solidFill>
              </a:rPr>
              <a:t>Az AI jövőbeli irányai számos izgalmas lehetőséget kínálnak, beleértve a személyre szabott orvoslást, a fenntartható energiarendszereket és a még fejlettebb autonóm technológiákat. A mélytanulás és a gépi tanulás további fejlődése várhatóan még inkább integrálja a mesterséges intelligenciát a mindennapi életbe, például az okos városokban és a munkahelyeken.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dk1"/>
                </a:solidFill>
              </a:rPr>
              <a:t>Ugyanakkor komoly kihívások is felmerülnek, például az etikai kérdések, mint a döntéshozatal átláthatósága, a diszkrimináció elkerülése, és az adatvédelem.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Köszönöm a Figyelmet</a:t>
            </a:r>
            <a:endParaRPr/>
          </a:p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9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Rövid áttekintő a Mesterséges Intelligenciáról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solidFill>
                  <a:srgbClr val="F7F7F7"/>
                </a:solidFill>
              </a:rPr>
              <a:t>Mi a mesterséges intelligencia?</a:t>
            </a:r>
            <a:endParaRPr b="1" sz="1900">
              <a:solidFill>
                <a:srgbClr val="F7F7F7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hu" sz="1500">
                <a:solidFill>
                  <a:srgbClr val="F7F7F7"/>
                </a:solidFill>
              </a:rPr>
              <a:t>A mesterséges intelligencia (MI) a gépek emberhez hasonló képességeit jelenti, mint például az érvelés, a tanulás, a tervezés és a kreativitás.</a:t>
            </a:r>
            <a:endParaRPr sz="1500">
              <a:solidFill>
                <a:srgbClr val="F7F7F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hu" sz="1500">
                <a:solidFill>
                  <a:srgbClr val="F7F7F7"/>
                </a:solidFill>
              </a:rPr>
              <a:t>Lehetővé teszi a technika számára, hogy érzékelje környezetét, foglalkozzon azzal, amit észlel, problémákat oldjon meg, és konkrét cél elérése érdekében tervezze meg lépéseit. A számítógép nemcsak adatokat fogad (már előkészített vagy összegyűjtött adatokat érzékelőin, például kameráján keresztül), hanem fel is dolgozza azokat és reagál rájuk.</a:t>
            </a:r>
            <a:endParaRPr sz="1500">
              <a:solidFill>
                <a:srgbClr val="F7F7F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Korai Kezdetek(1940-1950)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04550" y="1179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dk1"/>
                </a:solidFill>
              </a:rPr>
              <a:t>Warren McCulloch és Walter Pitts neuron modellje 1943-ban jelent meg, és a mesterséges neuronok működésének matematikai alapjait fektette le. Modelljük a biológiai neuronok egyszerűsített változata.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hu">
                <a:solidFill>
                  <a:schemeClr val="dk1"/>
                </a:solidFill>
              </a:rPr>
              <a:t>Alan Turing 1950-ben bevezette a Turing-tesztet, amely egy kísérleti eljárás a gépek intelligenciájának mérésére. A teszt során egy emberi kérdező kommunikál egy géppel és egy másik emberrel, anélkül hogy tudná, ki kicsoda.</a:t>
            </a:r>
            <a:r>
              <a:rPr lang="hu">
                <a:solidFill>
                  <a:srgbClr val="111111"/>
                </a:solidFill>
                <a:highlight>
                  <a:schemeClr val="dk1"/>
                </a:highlight>
              </a:rPr>
              <a:t> </a:t>
            </a:r>
            <a:endParaRPr>
              <a:solidFill>
                <a:srgbClr val="111111"/>
              </a:solidFill>
              <a:highlight>
                <a:schemeClr val="dk1"/>
              </a:highlight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7246425" y="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300" y="321717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775" y="3343500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Mesterséges Intelligencia Születése 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65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>
                <a:solidFill>
                  <a:schemeClr val="dk1"/>
                </a:solidFill>
              </a:rPr>
              <a:t>A Mesterséges Intelligencia Születése 1956-ban, a Dartmouth konferencián történt, amelyet John McCarthy, Marvin Minsky, Nathaniel Rochester és Claude Shannon szervezett. Ez volt az első olyan esemény, ahol a mesterséges intelligencia kutatása hivatalosan elindult. McCarthy itt alkotta meg az "AI" (artificial intelligence) kifejezést, amely a gépek azon képességére utal, hogy emberi intelligenciát utánzó feladatokat végezzenek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825" y="2826250"/>
            <a:ext cx="21600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2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500">
                <a:latin typeface="Roboto"/>
                <a:ea typeface="Roboto"/>
                <a:cs typeface="Roboto"/>
                <a:sym typeface="Roboto"/>
              </a:rPr>
              <a:t>Korai Fejlesztések (1950-1960-as évek)</a:t>
            </a:r>
            <a:endParaRPr sz="4100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>
                <a:solidFill>
                  <a:schemeClr val="dk1"/>
                </a:solidFill>
              </a:rPr>
              <a:t>Az 1950-1960-as években a neurális hálók és a gépi tanulás korai fejlesztései kezdtek megjelenni. Marvin Minsky és Dean Edmonds 1951-ben létrehozták a SNARC nevű gépet, amely az első neurális hálók egyik példája volt. A SNARC képes volt az egyszerű tanulási feladatok elvégzésére, és a kapcsolódási mintázatok alapján reagált a környezetére.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175" y="2893225"/>
            <a:ext cx="2223501" cy="21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500">
                <a:latin typeface="Roboto"/>
                <a:ea typeface="Roboto"/>
                <a:cs typeface="Roboto"/>
                <a:sym typeface="Roboto"/>
              </a:rPr>
              <a:t>Az AI Tél (1970-1980-as évek)</a:t>
            </a:r>
            <a:endParaRPr sz="4100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>
                <a:solidFill>
                  <a:schemeClr val="dk1"/>
                </a:solidFill>
              </a:rPr>
              <a:t>Az 1970-1980-as években az úgynevezett "AI Tél" időszaka következett be, amikor a mesterséges intelligencia kutatásának finanszírozása drámaian csökkent. Ennek fő okai között szerepelt a korai AI rendszerek korlátai, amelyek nem tudtak megfelelni a túlzott elvárásoknak. A kezdeti sikerek, például a logikai rendszerek és a korai gépi tanulási modellek, nem bizonyultak elég robusztusnak a komplex problémák megoldásához, ami csalódást okozott a befektetők és a közvélemény körében.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500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Újraéledés és Fejlődés (1980-1990-es évek)</a:t>
            </a:r>
            <a:endParaRPr sz="3900">
              <a:solidFill>
                <a:srgbClr val="F7F7F7"/>
              </a:solidFill>
            </a:endParaRP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>
                <a:solidFill>
                  <a:schemeClr val="dk1"/>
                </a:solidFill>
              </a:rPr>
              <a:t>Az 1980-1990-es években a mesterséges intelligencia újraéledése figyelhető meg, különösen az expert rendszerek megjelenésével. Ezek a rendszerek a szakértők tudását modellezték, lehetővé téve a bonyolult döntéshozatali folyamatok automatizálását különböző területeken, például az orvostudományban és a pénzügyi szektorban.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500">
                <a:solidFill>
                  <a:srgbClr val="F7F7F7"/>
                </a:solidFill>
                <a:latin typeface="Roboto"/>
                <a:ea typeface="Roboto"/>
                <a:cs typeface="Roboto"/>
                <a:sym typeface="Roboto"/>
              </a:rPr>
              <a:t>A Mély Tanulás Forradalma (2010-es évek)</a:t>
            </a:r>
            <a:endParaRPr sz="2500">
              <a:solidFill>
                <a:srgbClr val="F7F7F7"/>
              </a:solidFill>
            </a:endParaRPr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>
                <a:solidFill>
                  <a:schemeClr val="dk1"/>
                </a:solidFill>
              </a:rPr>
              <a:t>A 2010-es években a mély tanulás forradalma jelentős áttöréseket hozott a mesterséges intelligencia terén. A mély neurális hálók fejlődése, együtt a nagy adathalmazok elérhetőségével, lehetővé tette az AI rendszerek számára, hogy komplex mintázatokat ismerjenek fel és tanuljanak. Az olyan technikák, mint a konvolúciós hálók, különösen hatékonyak lettek a képfeldolgozásban, míg a rekurzív neurális hálók elősegítették a természetes nyelv feldolgozását.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500">
                <a:latin typeface="Roboto"/>
                <a:ea typeface="Roboto"/>
                <a:cs typeface="Roboto"/>
                <a:sym typeface="Roboto"/>
              </a:rPr>
              <a:t>AI a Mindennapokban (2020-as évek)</a:t>
            </a:r>
            <a:endParaRPr sz="2500"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dk1"/>
                </a:solidFill>
              </a:rPr>
              <a:t>A 2020-as években a mesterséges intelligencia (AI) jelentős szerepet játszik a mindennapi életben, számos alkalmazáson keresztül, mint például a virtuális asszisztensek (például Siri, Google Assistant) és az önvezető autók. Ezek a technológiák megkönnyítik a mindennapi feladatokat, javítják a hatékonyságot, és új lehetőségeket teremtenek a közlekedés és a kommunikáció terén.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dk1"/>
                </a:solidFill>
              </a:rPr>
              <a:t>Az AI hatása a gazdaságra és a társadalomra széleskörű: automatizálja a munkahelyeket, növeli a termelékenységet, de egyben kihívásokat is jelent, mint például a munkahelyek elvesztése bizonyos szektorokban.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650" y="3703500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